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1189-903C-4C61-8A11-51664228F81A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CEF05-2FF2-4C60-AC10-FB80057D5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CEF05-2FF2-4C60-AC10-FB80057D58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CEF05-2FF2-4C60-AC10-FB80057D58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0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90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78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8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2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4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1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5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2808-39B4-4B5E-9AC0-8FFD81C20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Žaidimo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kūrimas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naudojant</a:t>
            </a:r>
            <a:r>
              <a:rPr lang="en-US" b="1" dirty="0">
                <a:solidFill>
                  <a:schemeClr val="bg1"/>
                </a:solidFill>
              </a:rPr>
              <a:t> C++</a:t>
            </a:r>
            <a:r>
              <a:rPr lang="lt-LT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programavimo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kalbą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E6D12-2682-4A84-B975-D32F1342B5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Panevėžio Juozo Balčikonio gimnazijos </a:t>
            </a:r>
            <a:endParaRPr lang="lt-LT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IIIf IR IIIE klasės MOKINIAI </a:t>
            </a:r>
            <a:endParaRPr lang="lt-LT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Antanas vasiliauskas ir augustinas jarockis</a:t>
            </a:r>
            <a:endParaRPr lang="lt-LT" dirty="0">
              <a:solidFill>
                <a:schemeClr val="bg1"/>
              </a:solidFill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lt-LT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Darbo vadovė - Renata Burbaitė</a:t>
            </a:r>
            <a:endParaRPr lang="lt-LT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5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0DC8-5391-4C0A-9EB1-E104BBF2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/>
              <a:t>4. </a:t>
            </a:r>
            <a:r>
              <a:rPr lang="pt-BR" sz="3200" dirty="0"/>
              <a:t>Scenų valdymo sistemos ir meniu kūrimas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C1C7BD-7C8C-415C-9C61-689EF1A25EB9}"/>
              </a:ext>
            </a:extLst>
          </p:cNvPr>
          <p:cNvGrpSpPr/>
          <p:nvPr/>
        </p:nvGrpSpPr>
        <p:grpSpPr>
          <a:xfrm>
            <a:off x="647194" y="1928966"/>
            <a:ext cx="10897612" cy="4878813"/>
            <a:chOff x="-2065405" y="-569291"/>
            <a:chExt cx="11697765" cy="5516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7B9758-D07F-46D5-A0A9-7944429A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65405" y="-569291"/>
              <a:ext cx="2684931" cy="266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599411-E393-4FDF-A725-0A77A33B6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 t="2547" r="1880" b="3155"/>
            <a:stretch/>
          </p:blipFill>
          <p:spPr bwMode="auto">
            <a:xfrm>
              <a:off x="1088669" y="764393"/>
              <a:ext cx="2639113" cy="25947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488353-010F-4661-B96D-684AC33D1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0" t="1468" r="2359" b="1880"/>
            <a:stretch/>
          </p:blipFill>
          <p:spPr bwMode="auto">
            <a:xfrm>
              <a:off x="-2065404" y="2265045"/>
              <a:ext cx="2684930" cy="268190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A753CF-1724-4808-AD04-1739B5595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" t="796" r="904" b="553"/>
            <a:stretch/>
          </p:blipFill>
          <p:spPr bwMode="auto">
            <a:xfrm>
              <a:off x="3890265" y="760799"/>
              <a:ext cx="2633838" cy="263309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9942F-EB26-42FA-9FCE-B2E9FEE9F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t="3796" r="3683" b="3410"/>
            <a:stretch/>
          </p:blipFill>
          <p:spPr bwMode="auto">
            <a:xfrm rot="10800000">
              <a:off x="6993247" y="2265045"/>
              <a:ext cx="2612443" cy="263397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0D6D08-DC40-496A-9F31-5D005F706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247" y="-513579"/>
              <a:ext cx="2639113" cy="25909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4439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9430-E6FE-4D76-BF71-872E4497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5.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gerinimas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1198E-C6C1-4EEB-B089-807F89B126A0}"/>
              </a:ext>
            </a:extLst>
          </p:cNvPr>
          <p:cNvGrpSpPr/>
          <p:nvPr/>
        </p:nvGrpSpPr>
        <p:grpSpPr>
          <a:xfrm>
            <a:off x="260350" y="3204845"/>
            <a:ext cx="7078980" cy="2451100"/>
            <a:chOff x="0" y="0"/>
            <a:chExt cx="7078980" cy="2451100"/>
          </a:xfrm>
        </p:grpSpPr>
        <p:pic>
          <p:nvPicPr>
            <p:cNvPr id="6" name="Picture 5" descr="No description available.">
              <a:extLst>
                <a:ext uri="{FF2B5EF4-FFF2-40B4-BE49-F238E27FC236}">
                  <a16:creationId xmlns:a16="http://schemas.microsoft.com/office/drawing/2014/main" id="{7E85744E-8DCF-42C9-AC71-3D9CB2145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50"/>
              <a:ext cx="2329180" cy="244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No description available.">
              <a:extLst>
                <a:ext uri="{FF2B5EF4-FFF2-40B4-BE49-F238E27FC236}">
                  <a16:creationId xmlns:a16="http://schemas.microsoft.com/office/drawing/2014/main" id="{20151D3E-E047-4A73-A8E9-EE1ED38F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9050"/>
              <a:ext cx="2348865" cy="2431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No description available.">
              <a:extLst>
                <a:ext uri="{FF2B5EF4-FFF2-40B4-BE49-F238E27FC236}">
                  <a16:creationId xmlns:a16="http://schemas.microsoft.com/office/drawing/2014/main" id="{124C8589-7A74-4BA1-998B-8420EA8EB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100" y="0"/>
              <a:ext cx="2341880" cy="2451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3BFEFD7-E65E-4B34-B051-5015852E027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78380"/>
            <a:ext cx="3949700" cy="41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812D-E71B-459A-BDA7-17BC7500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6. Autonominės programos, žaidžiančios žaidimą, kūrimas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AEA0-C57A-480E-930C-F75F532DA3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" y="3335644"/>
            <a:ext cx="167513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E1F055-8DDB-498D-9BB1-5E70DF934C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40" y="3335644"/>
            <a:ext cx="171069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BB504-6507-4B81-9BD1-953E6431923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65" y="3335009"/>
            <a:ext cx="1708150" cy="12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925CA-51DA-458A-8EEF-ECDC35297A21}"/>
              </a:ext>
            </a:extLst>
          </p:cNvPr>
          <p:cNvSpPr txBox="1"/>
          <p:nvPr/>
        </p:nvSpPr>
        <p:spPr>
          <a:xfrm>
            <a:off x="1895475" y="2667000"/>
            <a:ext cx="2180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Robotas Samuolis: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EFC8E-1919-4799-A74E-000413FF1D7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52185" y="2667000"/>
            <a:ext cx="5759450" cy="33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FB7-DDE3-4B6F-86FE-F50CA101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Tobulinimo galimybės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4376-4FEB-4261-A912-5DCF7840C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34" y="2583180"/>
            <a:ext cx="3681205" cy="3416300"/>
          </a:xfrm>
        </p:spPr>
        <p:txBody>
          <a:bodyPr/>
          <a:lstStyle/>
          <a:p>
            <a:r>
              <a:rPr lang="lt-LT" dirty="0"/>
              <a:t>Mūsų Tetris dar neprilygsta </a:t>
            </a:r>
            <a:r>
              <a:rPr lang="it-IT" dirty="0"/>
              <a:t>modernio</a:t>
            </a:r>
            <a:r>
              <a:rPr lang="lt-LT" dirty="0"/>
              <a:t>ms ir </a:t>
            </a:r>
            <a:r>
              <a:rPr lang="it-IT" dirty="0"/>
              <a:t> profesionalio</a:t>
            </a:r>
            <a:r>
              <a:rPr lang="lt-LT" dirty="0"/>
              <a:t>ms</a:t>
            </a:r>
            <a:r>
              <a:rPr lang="it-IT" dirty="0"/>
              <a:t> </a:t>
            </a:r>
            <a:r>
              <a:rPr lang="lt-LT" dirty="0"/>
              <a:t>Tetrio</a:t>
            </a:r>
            <a:r>
              <a:rPr lang="it-IT" dirty="0"/>
              <a:t> versijos</a:t>
            </a:r>
            <a:r>
              <a:rPr lang="lt-LT" dirty="0"/>
              <a:t>ijoms, tad galėtų būti tobulinamas daugelyje aspektų.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572B1-91E0-46E9-B45F-AE0692180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5507" r="13057" b="3218"/>
          <a:stretch/>
        </p:blipFill>
        <p:spPr>
          <a:xfrm>
            <a:off x="5079999" y="2148752"/>
            <a:ext cx="6715761" cy="45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7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738A-1815-41FC-8B66-E2BD2771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Išvados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8193-9C7E-4DF4-8D9A-1FBFFE13E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Pavyko sukurti žaidimą be žaidimo variklio. Supratome, kad tai yra ilgas, varginantis, tačiau įdomus procesas. Jį kurdami patobulėjome ir daug ko išmokome:</a:t>
            </a:r>
          </a:p>
          <a:p>
            <a:r>
              <a:rPr lang="lt-LT" dirty="0"/>
              <a:t>Patobulinome savo programavimo ir darbo komandoje įgūdžius.</a:t>
            </a:r>
          </a:p>
          <a:p>
            <a:r>
              <a:rPr lang="lt-LT" dirty="0"/>
              <a:t>Įgijome žinių apie kompiuterinės grafikos, abstrakcijų ir sistemų kūrimą.</a:t>
            </a:r>
          </a:p>
          <a:p>
            <a:r>
              <a:rPr lang="lt-LT" dirty="0"/>
              <a:t>Išmokome tvarkyti ir organizuoti struktūrą didelės apimties projekte.</a:t>
            </a:r>
          </a:p>
          <a:p>
            <a:r>
              <a:rPr lang="lt-LT" dirty="0"/>
              <a:t>Pasimokėme iš savo klaidų.</a:t>
            </a:r>
          </a:p>
        </p:txBody>
      </p:sp>
    </p:spTree>
    <p:extLst>
      <p:ext uri="{BB962C8B-B14F-4D97-AF65-F5344CB8AC3E}">
        <p14:creationId xmlns:p14="http://schemas.microsoft.com/office/powerpoint/2010/main" val="59334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62A9-D610-41F7-B64A-AD4749AF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Ateities</a:t>
            </a:r>
            <a:r>
              <a:rPr lang="en-US" dirty="0"/>
              <a:t> </a:t>
            </a:r>
            <a:r>
              <a:rPr lang="en-US" dirty="0" err="1"/>
              <a:t>Planai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873F-67DA-487C-A348-A276FF52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Ateityje žadame neapleisti žaidimų kūrimo, kurti kitus, originalesnius žaidimus.</a:t>
            </a:r>
          </a:p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Darydami šį projektą įgijome naudingos patirties, padėsiančios ateityje.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0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8A74-4809-4A40-BF43-14E3FD9E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Informacijos</a:t>
            </a:r>
            <a:r>
              <a:rPr lang="en-US" dirty="0"/>
              <a:t> </a:t>
            </a:r>
            <a:r>
              <a:rPr lang="en-US" dirty="0" err="1"/>
              <a:t>šaltiniai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A499-4978-4A15-9B0E-024E051A4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https://www.khronos.org/opengl/wiki/</a:t>
            </a:r>
          </a:p>
          <a:p>
            <a:r>
              <a:rPr lang="en-US" dirty="0"/>
              <a:t>https://www.glfw.org/documentation.html</a:t>
            </a:r>
          </a:p>
          <a:p>
            <a:r>
              <a:rPr lang="en-US" dirty="0"/>
              <a:t>https://www.youtube.com/watch?v=W3gAzLwfIP0&amp;list=PLlrATfBNZ98foTJPJ_Ev03o2oq3-GGOS2</a:t>
            </a:r>
          </a:p>
          <a:p>
            <a:r>
              <a:rPr lang="en-US" dirty="0"/>
              <a:t>https://stackoverflow.com/</a:t>
            </a:r>
          </a:p>
        </p:txBody>
      </p:sp>
    </p:spTree>
    <p:extLst>
      <p:ext uri="{BB962C8B-B14F-4D97-AF65-F5344CB8AC3E}">
        <p14:creationId xmlns:p14="http://schemas.microsoft.com/office/powerpoint/2010/main" val="339454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E785-26A0-4C89-A232-4F47145E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Įvadas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D0CCD-0FA7-4E7A-B8AD-E2289F80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latin typeface="Calibri" panose="020F0502020204030204" pitchFamily="34" charset="0"/>
                <a:cs typeface="Calibri" panose="020F0502020204030204" pitchFamily="34" charset="0"/>
              </a:rPr>
              <a:t>Šiais laikais žaidimai kuriami pasitelkiant žaidimų variklius. </a:t>
            </a:r>
          </a:p>
          <a:p>
            <a:r>
              <a:rPr lang="lt-LT" dirty="0">
                <a:latin typeface="Calibri" panose="020F0502020204030204" pitchFamily="34" charset="0"/>
                <a:cs typeface="Calibri" panose="020F0502020204030204" pitchFamily="34" charset="0"/>
              </a:rPr>
              <a:t>Mes nusprendėme jų nenaudoti ir pabandyti sukurti žaidimą naudodami C++  programavimo kalbą ir porą išorinių bibliotekų.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5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6ED7-96F3-4985-9C63-E3E3F999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Darbo tikslas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8BEC1-6635-4F94-84C8-32CF7F6B8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ukurti visiems gerai žinomą 1984 metų žaidimą „Tetris“. Jį kurti C++ programavimo kalba, stengtis naudoti kuo mažiau pagalbinių programų ir parašyti didžiąją dalį programos logikos patiems.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1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9CEB-BD91-4411-BA9C-BE3DF5B0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Darbo</a:t>
            </a:r>
            <a:r>
              <a:rPr lang="en-US" dirty="0"/>
              <a:t> </a:t>
            </a:r>
            <a:r>
              <a:rPr lang="lt-LT" dirty="0"/>
              <a:t>uždaviniai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6348-83F0-4527-B236-4DD6E1CFB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Įgyti žinių apie kompiuterinės grafikos, abstrakcijų ir sistemų kūrimą.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Įgyti įgūdžių tvarkyti ir išlaikyti organizuotą struktūrą didelės apimties projekte.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Sukurti žaidimą be žaidimo variklio ir naudojant kuo mažiau pagalbinių programų.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Sukurti autonominę programą galinčią žaisti mūsų sukurtą žaidimą geriau nei žmogus.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7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88B9-143F-43AA-B1D0-93343EAA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Naudojamos programos ir C++ bibliotekos</a:t>
            </a:r>
            <a:endParaRPr lang="en-US" dirty="0"/>
          </a:p>
        </p:txBody>
      </p:sp>
      <p:pic>
        <p:nvPicPr>
          <p:cNvPr id="4" name="Picture 3" descr="Microsoft launches Visual Studio Online public preview and ...">
            <a:extLst>
              <a:ext uri="{FF2B5EF4-FFF2-40B4-BE49-F238E27FC236}">
                <a16:creationId xmlns:a16="http://schemas.microsoft.com/office/drawing/2014/main" id="{DDBD89B9-2845-4DC5-B0D4-A6855C145D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2706265"/>
            <a:ext cx="2430780" cy="121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ata Science Tutorials &amp; Data Scientists To Follow on GitHub">
            <a:extLst>
              <a:ext uri="{FF2B5EF4-FFF2-40B4-BE49-F238E27FC236}">
                <a16:creationId xmlns:a16="http://schemas.microsoft.com/office/drawing/2014/main" id="{039A1A08-56F1-4AC0-B7DD-A64258D909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16" y="3082185"/>
            <a:ext cx="2173605" cy="4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1CA6B-F634-416B-90CC-2083E2A7AA0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27" y="2860570"/>
            <a:ext cx="2336800" cy="106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nkscape Review | PCMag">
            <a:extLst>
              <a:ext uri="{FF2B5EF4-FFF2-40B4-BE49-F238E27FC236}">
                <a16:creationId xmlns:a16="http://schemas.microsoft.com/office/drawing/2014/main" id="{C8C8CB9C-3F09-40F3-94C9-8AE91A3F68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16" y="4545967"/>
            <a:ext cx="22352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Pixlr | crunchbase">
            <a:extLst>
              <a:ext uri="{FF2B5EF4-FFF2-40B4-BE49-F238E27FC236}">
                <a16:creationId xmlns:a16="http://schemas.microsoft.com/office/drawing/2014/main" id="{6AF0F114-A2D8-4F72-9C7D-043329E82EA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617" y="4702812"/>
            <a:ext cx="803910" cy="803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D93A-A4DC-4316-9F93-878F13F8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Darbo eiga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6F93-D8E7-4369-A74D-F20D7CB82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Projekto paruošimas ir sukonfigūravimas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Abstrakcijų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„Tetris“ žaidimo logikos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Scenų valdymo sistemos ir meniu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Žaidimo gerinimas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Autonominės programos, žaidžiančios žaidimą,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E370-7241-4DD5-BD4C-697CE61A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	Projekto paruošimas ir sukonfigūravimas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F590-B0A3-4AFB-94F1-2B5DAA0FE1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110" y="2585294"/>
            <a:ext cx="5759450" cy="308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BA266-8B95-44B3-AD79-17DAF9268F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7442" y="2585294"/>
            <a:ext cx="5759450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DFA4-E5A0-4444-A350-D7A70D2A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2. Abstrakcijų kūrimas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5A36F-6584-4546-BDAE-DA0335FA7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" t="-2906" r="-368" b="18532"/>
          <a:stretch/>
        </p:blipFill>
        <p:spPr>
          <a:xfrm>
            <a:off x="376339" y="2619520"/>
            <a:ext cx="5980253" cy="68333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D6535-00A3-4DA9-B3F0-D58F11333C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9908" y="4566333"/>
            <a:ext cx="5759450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62D6F-B896-4369-8603-C705079838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5017" y="2713849"/>
            <a:ext cx="4411160" cy="38437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72AD4D-8564-43A3-B5A4-3281EA9C51BF}"/>
              </a:ext>
            </a:extLst>
          </p:cNvPr>
          <p:cNvSpPr/>
          <p:nvPr/>
        </p:nvSpPr>
        <p:spPr>
          <a:xfrm>
            <a:off x="6429435" y="4710956"/>
            <a:ext cx="775504" cy="335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6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6E38-56E4-45B0-819D-89275CF8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3. </a:t>
            </a:r>
            <a:r>
              <a:rPr lang="en-US" dirty="0"/>
              <a:t>„Tetris“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logikos</a:t>
            </a:r>
            <a:r>
              <a:rPr lang="en-US" dirty="0"/>
              <a:t> </a:t>
            </a:r>
            <a:r>
              <a:rPr lang="en-US" dirty="0" err="1"/>
              <a:t>kūrimas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23BB0-86E9-44C6-90FD-0A26B880C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47" y="2457776"/>
            <a:ext cx="8058150" cy="6762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45E35-85BE-4099-A849-12AF2B262E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61" y="3704822"/>
            <a:ext cx="2098675" cy="2150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5FCCD-E759-40AD-9BD3-C9D99EEFF3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8" y="4144471"/>
            <a:ext cx="3029000" cy="146041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146EA19-0DB9-4B83-BD6D-562E4C4FE2BD}"/>
              </a:ext>
            </a:extLst>
          </p:cNvPr>
          <p:cNvSpPr/>
          <p:nvPr/>
        </p:nvSpPr>
        <p:spPr>
          <a:xfrm>
            <a:off x="3828169" y="4579217"/>
            <a:ext cx="92075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 descr="[video-to-gif output image]">
            <a:extLst>
              <a:ext uri="{FF2B5EF4-FFF2-40B4-BE49-F238E27FC236}">
                <a16:creationId xmlns:a16="http://schemas.microsoft.com/office/drawing/2014/main" id="{01C484C2-AAE9-414C-99DA-BFC74180743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73"/>
          <a:stretch/>
        </p:blipFill>
        <p:spPr bwMode="auto">
          <a:xfrm>
            <a:off x="8129527" y="3560677"/>
            <a:ext cx="3086100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0902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59</TotalTime>
  <Words>373</Words>
  <Application>Microsoft Office PowerPoint</Application>
  <PresentationFormat>Widescreen</PresentationFormat>
  <Paragraphs>48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 Boardroom</vt:lpstr>
      <vt:lpstr>Žaidimo kūrimas naudojant C++ programavimo kalbą </vt:lpstr>
      <vt:lpstr>Įvadas</vt:lpstr>
      <vt:lpstr>Darbo tikslas</vt:lpstr>
      <vt:lpstr>Darbo uždaviniai</vt:lpstr>
      <vt:lpstr>Naudojamos programos ir C++ bibliotekos</vt:lpstr>
      <vt:lpstr>Darbo eiga</vt:lpstr>
      <vt:lpstr>1. Projekto paruošimas ir sukonfigūravimas</vt:lpstr>
      <vt:lpstr>2. Abstrakcijų kūrimas</vt:lpstr>
      <vt:lpstr>3. „Tetris“ žaidimo logikos kūrimas</vt:lpstr>
      <vt:lpstr>4. Scenų valdymo sistemos ir meniu kūrimas</vt:lpstr>
      <vt:lpstr>5. Žaidimo gerinimas</vt:lpstr>
      <vt:lpstr>6. Autonominės programos, žaidžiančios žaidimą, kūrimas</vt:lpstr>
      <vt:lpstr>Tobulinimo galimybės</vt:lpstr>
      <vt:lpstr>Išvados</vt:lpstr>
      <vt:lpstr>Ateities Planai</vt:lpstr>
      <vt:lpstr>Informacijos šaltiniai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Žaidimo kūrimas naudojant C++ programavimo kalbą </dc:title>
  <dc:creator>hector</dc:creator>
  <cp:lastModifiedBy>hector</cp:lastModifiedBy>
  <cp:revision>9</cp:revision>
  <dcterms:created xsi:type="dcterms:W3CDTF">2021-06-06T04:04:53Z</dcterms:created>
  <dcterms:modified xsi:type="dcterms:W3CDTF">2021-06-06T05:04:26Z</dcterms:modified>
</cp:coreProperties>
</file>